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ПОСТАНОВКА ДЕТЕЙ\Презентация прием зачисление\slide_1.jpg"/>
          <p:cNvPicPr>
            <a:picLocks noChangeAspect="1" noChangeArrowheads="1"/>
          </p:cNvPicPr>
          <p:nvPr/>
        </p:nvPicPr>
        <p:blipFill>
          <a:blip r:embed="rId2" cstate="print"/>
          <a:srcRect b="93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esktop\ПОСТАНОВКА ДЕТЕЙ\Презентация прием зачисление\slide_2.jpg"/>
          <p:cNvPicPr>
            <a:picLocks noChangeAspect="1" noChangeArrowheads="1"/>
          </p:cNvPicPr>
          <p:nvPr/>
        </p:nvPicPr>
        <p:blipFill>
          <a:blip r:embed="rId2" cstate="print"/>
          <a:srcRect b="93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user\Desktop\ПОСТАНОВКА ДЕТЕЙ\Презентация прием зачисление\slide_3.jpg"/>
          <p:cNvPicPr>
            <a:picLocks noChangeAspect="1" noChangeArrowheads="1"/>
          </p:cNvPicPr>
          <p:nvPr/>
        </p:nvPicPr>
        <p:blipFill>
          <a:blip r:embed="rId2" cstate="print"/>
          <a:srcRect b="104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ПОСТАНОВКА ДЕТЕЙ\Презентация прием зачисление\slide_4.jpg"/>
          <p:cNvPicPr>
            <a:picLocks noChangeAspect="1" noChangeArrowheads="1"/>
          </p:cNvPicPr>
          <p:nvPr/>
        </p:nvPicPr>
        <p:blipFill>
          <a:blip r:embed="rId2" cstate="print"/>
          <a:srcRect b="93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ПОСТАНОВКА ДЕТЕЙ\Презентация прием зачисление\slide_5.jpg"/>
          <p:cNvPicPr>
            <a:picLocks noChangeAspect="1" noChangeArrowheads="1"/>
          </p:cNvPicPr>
          <p:nvPr/>
        </p:nvPicPr>
        <p:blipFill>
          <a:blip r:embed="rId2" cstate="print"/>
          <a:srcRect b="93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user\Desktop\ПОСТАНОВКА ДЕТЕЙ\Презентация прием зачисление\slide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ПОСТАНОВКА ДЕТЕЙ\Презентация прием зачисление\slide_7.jpg"/>
          <p:cNvPicPr>
            <a:picLocks noChangeAspect="1" noChangeArrowheads="1"/>
          </p:cNvPicPr>
          <p:nvPr/>
        </p:nvPicPr>
        <p:blipFill>
          <a:blip r:embed="rId2" cstate="print"/>
          <a:srcRect b="93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ПОСТАНОВКА ДЕТЕЙ\Презентация прием зачисление\slide_8.jpg"/>
          <p:cNvPicPr>
            <a:picLocks noChangeAspect="1" noChangeArrowheads="1"/>
          </p:cNvPicPr>
          <p:nvPr/>
        </p:nvPicPr>
        <p:blipFill>
          <a:blip r:embed="rId2" cstate="print"/>
          <a:srcRect b="93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user\Desktop\ПОСТАНОВКА ДЕТЕЙ\Презентация прием зачисление\slide_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"/>
            <a:ext cx="9144000" cy="678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ПОСТАНОВКА ДЕТЕЙ\Презентация прием зачисление\slide_10.jpg"/>
          <p:cNvPicPr>
            <a:picLocks noChangeAspect="1" noChangeArrowheads="1"/>
          </p:cNvPicPr>
          <p:nvPr/>
        </p:nvPicPr>
        <p:blipFill>
          <a:blip r:embed="rId2" cstate="print"/>
          <a:srcRect b="93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ПОСТАНОВКА ДЕТЕЙ\Презентация прием зачисление\slide_11.jpg"/>
          <p:cNvPicPr>
            <a:picLocks noChangeAspect="1" noChangeArrowheads="1"/>
          </p:cNvPicPr>
          <p:nvPr/>
        </p:nvPicPr>
        <p:blipFill>
          <a:blip r:embed="rId2" cstate="print"/>
          <a:srcRect b="93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ПОСТАНОВКА ДЕТЕЙ\Презентация прием зачисление\slide_12.jpg"/>
          <p:cNvPicPr>
            <a:picLocks noChangeAspect="1" noChangeArrowheads="1"/>
          </p:cNvPicPr>
          <p:nvPr/>
        </p:nvPicPr>
        <p:blipFill>
          <a:blip r:embed="rId2" cstate="print"/>
          <a:srcRect b="93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Экран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2023-08-30T08:47:40Z</dcterms:created>
  <dcterms:modified xsi:type="dcterms:W3CDTF">2023-08-30T09:52:04Z</dcterms:modified>
</cp:coreProperties>
</file>